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10/23/17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10/23/17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guillaumethomas" TargetMode="External"/><Relationship Id="rId3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do i </a:t>
            </a:r>
            <a:r>
              <a:rPr lang="fr-FR" dirty="0" err="1" smtClean="0"/>
              <a:t>with</a:t>
            </a:r>
            <a:r>
              <a:rPr lang="fr-FR" dirty="0" smtClean="0"/>
              <a:t> python?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Guillaume THOMAS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83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About me :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</a:t>
            </a:r>
            <a:r>
              <a:rPr lang="fr-FR" dirty="0" smtClean="0">
                <a:hlinkClick r:id="rId2"/>
              </a:rPr>
              <a:t>github.com/guillaumethomas</a:t>
            </a:r>
            <a:endParaRPr lang="fr-FR" dirty="0" smtClean="0"/>
          </a:p>
          <a:p>
            <a:r>
              <a:rPr lang="fr-FR" dirty="0" smtClean="0"/>
              <a:t>Landing </a:t>
            </a:r>
            <a:r>
              <a:rPr lang="fr-FR" dirty="0" err="1" smtClean="0"/>
              <a:t>Gear</a:t>
            </a:r>
            <a:r>
              <a:rPr lang="fr-FR" dirty="0" smtClean="0"/>
              <a:t> Designer, </a:t>
            </a:r>
            <a:r>
              <a:rPr lang="fr-FR" dirty="0" err="1" smtClean="0"/>
              <a:t>Nuclear</a:t>
            </a:r>
            <a:r>
              <a:rPr lang="fr-FR" dirty="0" smtClean="0"/>
              <a:t> </a:t>
            </a:r>
            <a:r>
              <a:rPr lang="fr-FR" dirty="0" err="1" smtClean="0"/>
              <a:t>Scientist</a:t>
            </a:r>
            <a:r>
              <a:rPr lang="fr-FR" dirty="0" smtClean="0"/>
              <a:t>, </a:t>
            </a:r>
            <a:r>
              <a:rPr lang="fr-FR" dirty="0" err="1" smtClean="0"/>
              <a:t>Airplane</a:t>
            </a:r>
            <a:r>
              <a:rPr lang="fr-FR" dirty="0" smtClean="0"/>
              <a:t> </a:t>
            </a:r>
            <a:r>
              <a:rPr lang="fr-FR" dirty="0" err="1" smtClean="0"/>
              <a:t>seat</a:t>
            </a:r>
            <a:r>
              <a:rPr lang="fr-FR" dirty="0" smtClean="0"/>
              <a:t> Design % Crash Test 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762" y="47032"/>
            <a:ext cx="2072075" cy="2763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400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Pas &amp; </a:t>
            </a:r>
            <a:r>
              <a:rPr lang="fr-FR" dirty="0" err="1" smtClean="0"/>
              <a:t>Current</a:t>
            </a:r>
            <a:r>
              <a:rPr lang="fr-FR" dirty="0" smtClean="0"/>
              <a:t> </a:t>
            </a:r>
            <a:r>
              <a:rPr lang="fr-FR" dirty="0" err="1" smtClean="0"/>
              <a:t>project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Math </a:t>
            </a:r>
            <a:r>
              <a:rPr lang="fr-FR" dirty="0" err="1" smtClean="0"/>
              <a:t>problem</a:t>
            </a:r>
            <a:r>
              <a:rPr lang="fr-FR" dirty="0" smtClean="0"/>
              <a:t> for </a:t>
            </a:r>
            <a:r>
              <a:rPr lang="fr-FR" dirty="0" err="1" smtClean="0"/>
              <a:t>my</a:t>
            </a:r>
            <a:r>
              <a:rPr lang="fr-FR" dirty="0" smtClean="0"/>
              <a:t> son </a:t>
            </a:r>
          </a:p>
          <a:p>
            <a:r>
              <a:rPr lang="fr-FR" dirty="0" err="1" smtClean="0"/>
              <a:t>Looking</a:t>
            </a:r>
            <a:r>
              <a:rPr lang="fr-FR" dirty="0" smtClean="0"/>
              <a:t> at </a:t>
            </a:r>
            <a:r>
              <a:rPr lang="fr-FR" dirty="0" err="1" smtClean="0"/>
              <a:t>my</a:t>
            </a:r>
            <a:r>
              <a:rPr lang="fr-FR" dirty="0" smtClean="0"/>
              <a:t> stock portfolio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google</a:t>
            </a:r>
            <a:r>
              <a:rPr lang="fr-FR" dirty="0" smtClean="0"/>
              <a:t> </a:t>
            </a:r>
            <a:r>
              <a:rPr lang="fr-FR" dirty="0" err="1" smtClean="0"/>
              <a:t>library</a:t>
            </a:r>
            <a:r>
              <a:rPr lang="fr-FR" dirty="0" smtClean="0"/>
              <a:t> </a:t>
            </a:r>
          </a:p>
          <a:p>
            <a:r>
              <a:rPr lang="fr-FR" dirty="0" smtClean="0"/>
              <a:t>GPX </a:t>
            </a:r>
            <a:r>
              <a:rPr lang="fr-FR" dirty="0" err="1" smtClean="0"/>
              <a:t>Analysis</a:t>
            </a:r>
            <a:r>
              <a:rPr lang="fr-FR" dirty="0" smtClean="0"/>
              <a:t> to </a:t>
            </a:r>
            <a:r>
              <a:rPr lang="fr-FR" dirty="0" err="1" smtClean="0"/>
              <a:t>verify</a:t>
            </a:r>
            <a:r>
              <a:rPr lang="fr-FR" dirty="0" smtClean="0"/>
              <a:t> </a:t>
            </a:r>
            <a:r>
              <a:rPr lang="fr-FR" dirty="0" err="1" smtClean="0"/>
              <a:t>strava</a:t>
            </a:r>
            <a:r>
              <a:rPr lang="fr-FR" dirty="0" smtClean="0"/>
              <a:t> </a:t>
            </a:r>
            <a:r>
              <a:rPr lang="fr-FR" dirty="0" err="1" smtClean="0"/>
              <a:t>accurary</a:t>
            </a:r>
            <a:r>
              <a:rPr lang="fr-FR" dirty="0" smtClean="0"/>
              <a:t> </a:t>
            </a:r>
          </a:p>
          <a:p>
            <a:r>
              <a:rPr lang="fr-FR" dirty="0" err="1" smtClean="0"/>
              <a:t>Currently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a </a:t>
            </a:r>
            <a:r>
              <a:rPr lang="fr-FR" dirty="0" err="1" smtClean="0"/>
              <a:t>raspberry</a:t>
            </a:r>
            <a:r>
              <a:rPr lang="fr-FR" dirty="0" smtClean="0"/>
              <a:t> Pi as </a:t>
            </a:r>
            <a:r>
              <a:rPr lang="fr-FR" dirty="0" err="1" smtClean="0"/>
              <a:t>my</a:t>
            </a:r>
            <a:r>
              <a:rPr lang="fr-FR" dirty="0" smtClean="0"/>
              <a:t> « </a:t>
            </a:r>
            <a:r>
              <a:rPr lang="fr-FR" dirty="0" err="1" smtClean="0"/>
              <a:t>working</a:t>
            </a:r>
            <a:r>
              <a:rPr lang="fr-FR" dirty="0" smtClean="0"/>
              <a:t> horse »to</a:t>
            </a:r>
          </a:p>
          <a:p>
            <a:pPr lvl="1"/>
            <a:r>
              <a:rPr lang="fr-FR" dirty="0" err="1" smtClean="0"/>
              <a:t>Develop</a:t>
            </a:r>
            <a:r>
              <a:rPr lang="fr-FR" dirty="0" smtClean="0"/>
              <a:t> </a:t>
            </a:r>
            <a:r>
              <a:rPr lang="fr-FR" dirty="0" err="1" smtClean="0"/>
              <a:t>safely</a:t>
            </a:r>
            <a:r>
              <a:rPr lang="fr-FR" dirty="0" smtClean="0"/>
              <a:t>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rsub</a:t>
            </a:r>
            <a:r>
              <a:rPr lang="fr-FR" dirty="0" smtClean="0"/>
              <a:t> package to </a:t>
            </a:r>
            <a:r>
              <a:rPr lang="fr-FR" dirty="0" err="1" smtClean="0"/>
              <a:t>edit</a:t>
            </a:r>
            <a:r>
              <a:rPr lang="fr-FR" dirty="0" smtClean="0"/>
              <a:t> file </a:t>
            </a:r>
            <a:r>
              <a:rPr lang="fr-FR" dirty="0" err="1" smtClean="0"/>
              <a:t>with</a:t>
            </a:r>
            <a:r>
              <a:rPr lang="fr-FR" dirty="0" smtClean="0"/>
              <a:t> sublime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my</a:t>
            </a:r>
            <a:r>
              <a:rPr lang="fr-FR" dirty="0" smtClean="0"/>
              <a:t> mac over </a:t>
            </a:r>
            <a:r>
              <a:rPr lang="fr-FR" dirty="0" err="1" smtClean="0"/>
              <a:t>ssh</a:t>
            </a:r>
            <a:endParaRPr lang="fr-FR" dirty="0" smtClean="0"/>
          </a:p>
          <a:p>
            <a:pPr lvl="1"/>
            <a:r>
              <a:rPr lang="fr-FR" dirty="0" err="1" smtClean="0"/>
              <a:t>Sync</a:t>
            </a:r>
            <a:r>
              <a:rPr lang="fr-FR" dirty="0" smtClean="0"/>
              <a:t> NAS </a:t>
            </a:r>
            <a:r>
              <a:rPr lang="fr-FR" dirty="0" err="1" smtClean="0"/>
              <a:t>using</a:t>
            </a:r>
            <a:r>
              <a:rPr lang="fr-FR" dirty="0" smtClean="0"/>
              <a:t> python script and </a:t>
            </a:r>
            <a:r>
              <a:rPr lang="fr-FR" dirty="0" err="1" smtClean="0"/>
              <a:t>tmux</a:t>
            </a:r>
            <a:r>
              <a:rPr lang="fr-FR" dirty="0" smtClean="0"/>
              <a:t> </a:t>
            </a:r>
            <a:r>
              <a:rPr lang="fr-FR" dirty="0" err="1" smtClean="0"/>
              <a:t>connection</a:t>
            </a:r>
            <a:r>
              <a:rPr lang="fr-FR" dirty="0" smtClean="0"/>
              <a:t> or </a:t>
            </a:r>
            <a:r>
              <a:rPr lang="fr-FR" dirty="0" err="1" smtClean="0"/>
              <a:t>nohup</a:t>
            </a:r>
            <a:r>
              <a:rPr lang="fr-FR" dirty="0" smtClean="0"/>
              <a:t> </a:t>
            </a:r>
            <a:r>
              <a:rPr lang="fr-FR" dirty="0" err="1" smtClean="0"/>
              <a:t>shell</a:t>
            </a:r>
            <a:r>
              <a:rPr lang="fr-FR" dirty="0" smtClean="0"/>
              <a:t> command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751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Future Project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 bit of </a:t>
            </a:r>
            <a:r>
              <a:rPr lang="fr-FR" dirty="0" err="1" smtClean="0"/>
              <a:t>classical</a:t>
            </a:r>
            <a:r>
              <a:rPr lang="fr-FR" dirty="0" smtClean="0"/>
              <a:t> </a:t>
            </a:r>
            <a:r>
              <a:rPr lang="fr-FR" dirty="0" err="1" smtClean="0"/>
              <a:t>problem</a:t>
            </a:r>
            <a:r>
              <a:rPr lang="fr-FR" dirty="0" smtClean="0"/>
              <a:t> in </a:t>
            </a:r>
            <a:r>
              <a:rPr lang="fr-FR" dirty="0" err="1" smtClean="0"/>
              <a:t>mechanic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3 moment </a:t>
            </a:r>
            <a:r>
              <a:rPr lang="fr-FR" dirty="0" err="1" smtClean="0"/>
              <a:t>method</a:t>
            </a:r>
            <a:endParaRPr lang="fr-FR" dirty="0" smtClean="0"/>
          </a:p>
          <a:p>
            <a:pPr lvl="1"/>
            <a:r>
              <a:rPr lang="fr-FR" dirty="0" err="1" smtClean="0"/>
              <a:t>Various</a:t>
            </a:r>
            <a:r>
              <a:rPr lang="fr-FR" dirty="0" smtClean="0"/>
              <a:t> </a:t>
            </a:r>
            <a:r>
              <a:rPr lang="fr-FR" dirty="0" err="1" smtClean="0"/>
              <a:t>mech</a:t>
            </a:r>
            <a:r>
              <a:rPr lang="fr-FR" dirty="0" smtClean="0"/>
              <a:t> </a:t>
            </a:r>
            <a:r>
              <a:rPr lang="fr-FR" dirty="0" err="1" smtClean="0"/>
              <a:t>sizing</a:t>
            </a:r>
            <a:r>
              <a:rPr lang="fr-FR" dirty="0" smtClean="0"/>
              <a:t> </a:t>
            </a:r>
            <a:r>
              <a:rPr lang="fr-FR" dirty="0" err="1" smtClean="0"/>
              <a:t>problem</a:t>
            </a:r>
            <a:endParaRPr lang="fr-FR" dirty="0" smtClean="0"/>
          </a:p>
          <a:p>
            <a:r>
              <a:rPr lang="fr-FR" dirty="0" smtClean="0"/>
              <a:t>Connection to the </a:t>
            </a:r>
            <a:r>
              <a:rPr lang="fr-FR" dirty="0" err="1" smtClean="0"/>
              <a:t>strava</a:t>
            </a:r>
            <a:r>
              <a:rPr lang="fr-FR" dirty="0" smtClean="0"/>
              <a:t> API for </a:t>
            </a:r>
            <a:r>
              <a:rPr lang="fr-FR" dirty="0" err="1" smtClean="0"/>
              <a:t>backend</a:t>
            </a:r>
            <a:r>
              <a:rPr lang="fr-FR" dirty="0" smtClean="0"/>
              <a:t> </a:t>
            </a:r>
            <a:r>
              <a:rPr lang="fr-FR" dirty="0" err="1" smtClean="0"/>
              <a:t>analysis</a:t>
            </a:r>
            <a:endParaRPr lang="fr-FR" dirty="0" smtClean="0"/>
          </a:p>
          <a:p>
            <a:r>
              <a:rPr lang="fr-FR" dirty="0" err="1" smtClean="0"/>
              <a:t>Remote</a:t>
            </a:r>
            <a:r>
              <a:rPr lang="fr-FR" dirty="0" smtClean="0"/>
              <a:t> back up </a:t>
            </a:r>
            <a:r>
              <a:rPr lang="fr-FR" dirty="0" err="1" smtClean="0"/>
              <a:t>using</a:t>
            </a:r>
            <a:r>
              <a:rPr lang="fr-FR" dirty="0" smtClean="0"/>
              <a:t> </a:t>
            </a:r>
            <a:r>
              <a:rPr lang="fr-FR" dirty="0" err="1" smtClean="0"/>
              <a:t>raspberry</a:t>
            </a:r>
            <a:r>
              <a:rPr lang="fr-FR" dirty="0"/>
              <a:t> </a:t>
            </a:r>
            <a:r>
              <a:rPr lang="fr-FR" dirty="0" smtClean="0"/>
              <a:t>pis to </a:t>
            </a:r>
            <a:r>
              <a:rPr lang="fr-FR" dirty="0" err="1" smtClean="0"/>
              <a:t>connect</a:t>
            </a:r>
            <a:r>
              <a:rPr lang="fr-FR" dirty="0" smtClean="0"/>
              <a:t> to and </a:t>
            </a:r>
            <a:r>
              <a:rPr lang="fr-FR" dirty="0" err="1" smtClean="0"/>
              <a:t>from</a:t>
            </a:r>
            <a:r>
              <a:rPr lang="fr-FR" dirty="0" smtClean="0"/>
              <a:t> a </a:t>
            </a:r>
            <a:r>
              <a:rPr lang="fr-FR" dirty="0" err="1" smtClean="0"/>
              <a:t>friend</a:t>
            </a:r>
            <a:r>
              <a:rPr lang="fr-FR" dirty="0" smtClean="0"/>
              <a:t> place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8112" y="1"/>
            <a:ext cx="2893888" cy="37770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934" y="4390019"/>
            <a:ext cx="5911066" cy="253725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9752" y="19565"/>
            <a:ext cx="3290764" cy="234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021637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Rogner</Template>
  <TotalTime>14</TotalTime>
  <Words>96</Words>
  <Application>Microsoft Macintosh PowerPoint</Application>
  <PresentationFormat>Grand écran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Franklin Gothic Book</vt:lpstr>
      <vt:lpstr>TF10001025</vt:lpstr>
      <vt:lpstr>What do i with python?</vt:lpstr>
      <vt:lpstr>About me : </vt:lpstr>
      <vt:lpstr>Pas &amp; Current project </vt:lpstr>
      <vt:lpstr>Future Project 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i with python?</dc:title>
  <dc:creator>Guillaume THOMAS</dc:creator>
  <cp:lastModifiedBy>Guillaume THOMAS</cp:lastModifiedBy>
  <cp:revision>2</cp:revision>
  <dcterms:created xsi:type="dcterms:W3CDTF">2017-10-24T04:09:27Z</dcterms:created>
  <dcterms:modified xsi:type="dcterms:W3CDTF">2017-10-24T04:23:36Z</dcterms:modified>
</cp:coreProperties>
</file>